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8f236b86-e707-41f4-bc08-e362006662b3" providerId="ADAL" clId="{DF3337E7-CD43-4FDA-8375-26CA55BF02A2}"/>
    <pc:docChg chg="delSld">
      <pc:chgData name=" " userId="8f236b86-e707-41f4-bc08-e362006662b3" providerId="ADAL" clId="{DF3337E7-CD43-4FDA-8375-26CA55BF02A2}" dt="2019-12-03T14:18:45.781" v="0" actId="2696"/>
      <pc:docMkLst>
        <pc:docMk/>
      </pc:docMkLst>
      <pc:sldChg chg="del">
        <pc:chgData name=" " userId="8f236b86-e707-41f4-bc08-e362006662b3" providerId="ADAL" clId="{DF3337E7-CD43-4FDA-8375-26CA55BF02A2}" dt="2019-12-03T14:18:45.781" v="0" actId="2696"/>
        <pc:sldMkLst>
          <pc:docMk/>
          <pc:sldMk cId="3309759445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B56-6138-4C83-94B7-F068F1C8B1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2906-0B5C-4054-960C-49124BF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3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B56-6138-4C83-94B7-F068F1C8B1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2906-0B5C-4054-960C-49124BF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2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B56-6138-4C83-94B7-F068F1C8B1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2906-0B5C-4054-960C-49124BF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5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B56-6138-4C83-94B7-F068F1C8B1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2906-0B5C-4054-960C-49124BF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5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B56-6138-4C83-94B7-F068F1C8B1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2906-0B5C-4054-960C-49124BF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B56-6138-4C83-94B7-F068F1C8B1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2906-0B5C-4054-960C-49124BF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9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B56-6138-4C83-94B7-F068F1C8B1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2906-0B5C-4054-960C-49124BF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3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B56-6138-4C83-94B7-F068F1C8B1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2906-0B5C-4054-960C-49124BF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0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B56-6138-4C83-94B7-F068F1C8B1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2906-0B5C-4054-960C-49124BF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2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B56-6138-4C83-94B7-F068F1C8B1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2906-0B5C-4054-960C-49124BF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B56-6138-4C83-94B7-F068F1C8B1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2906-0B5C-4054-960C-49124BF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9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67B56-6138-4C83-94B7-F068F1C8B1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12906-0B5C-4054-960C-49124BF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8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Minecraft Education Edition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Sign in and Download the app</a:t>
            </a:r>
          </a:p>
          <a:p>
            <a:r>
              <a:rPr lang="en-US" dirty="0"/>
              <a:t>https://education.minecraft.net/</a:t>
            </a:r>
          </a:p>
        </p:txBody>
      </p:sp>
    </p:spTree>
    <p:extLst>
      <p:ext uri="{BB962C8B-B14F-4D97-AF65-F5344CB8AC3E}">
        <p14:creationId xmlns:p14="http://schemas.microsoft.com/office/powerpoint/2010/main" val="317315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1238" y="-138113"/>
            <a:ext cx="16754475" cy="713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2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460" y="0"/>
            <a:ext cx="7780952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0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72" y="319285"/>
            <a:ext cx="11006356" cy="6399044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 rot="14482040">
            <a:off x="2220090" y="328933"/>
            <a:ext cx="461394" cy="998616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64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243" y="81195"/>
            <a:ext cx="7780952" cy="2333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744" y="1859594"/>
            <a:ext cx="7705451" cy="482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9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524" y="-161476"/>
            <a:ext cx="7780952" cy="7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9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572" y="687521"/>
            <a:ext cx="8263936" cy="550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770" y="443084"/>
            <a:ext cx="8713071" cy="644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9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724" y="593663"/>
            <a:ext cx="8222616" cy="605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65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18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Minecraft Education Edition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Minecraft Education Edition </dc:title>
  <dc:creator>Kleanthis Kleanthous</dc:creator>
  <cp:lastModifiedBy>Kleanthis Kleanthous</cp:lastModifiedBy>
  <cp:revision>4</cp:revision>
  <dcterms:created xsi:type="dcterms:W3CDTF">2019-12-03T06:46:49Z</dcterms:created>
  <dcterms:modified xsi:type="dcterms:W3CDTF">2019-12-03T14:18:49Z</dcterms:modified>
</cp:coreProperties>
</file>