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sldIdLst>
    <p:sldId id="257" r:id="rId4"/>
    <p:sldId id="258" r:id="rId5"/>
    <p:sldId id="259" r:id="rId6"/>
    <p:sldId id="260" r:id="rId7"/>
    <p:sldId id="261" r:id="rId8"/>
    <p:sldId id="30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02" r:id="rId29"/>
    <p:sldId id="283" r:id="rId30"/>
    <p:sldId id="301" r:id="rId31"/>
    <p:sldId id="285" r:id="rId32"/>
    <p:sldId id="286" r:id="rId33"/>
    <p:sldId id="287" r:id="rId34"/>
    <p:sldId id="288" r:id="rId35"/>
    <p:sldId id="289" r:id="rId36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94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5980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49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3481"/>
            <a:ext cx="7886700" cy="739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72EA82-CEB7-4620-B59C-7447AB529363}"/>
              </a:ext>
            </a:extLst>
          </p:cNvPr>
          <p:cNvSpPr/>
          <p:nvPr userDrawn="1"/>
        </p:nvSpPr>
        <p:spPr>
          <a:xfrm>
            <a:off x="0" y="3102477"/>
            <a:ext cx="9143999" cy="3203434"/>
          </a:xfrm>
          <a:prstGeom prst="rect">
            <a:avLst/>
          </a:prstGeom>
          <a:solidFill>
            <a:srgbClr val="B1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62701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C92F-522B-4B6E-88BF-3A6F6B1DF07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47E-0D4F-435D-A820-BAC1EB967A3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6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C92F-522B-4B6E-88BF-3A6F6B1DF07C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47E-0D4F-435D-A820-BAC1EB967A3C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96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48852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100" y="344733"/>
            <a:ext cx="8229600" cy="1104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3397"/>
            <a:ext cx="8229600" cy="4865370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3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93989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 smtClean="0"/>
              <a:t>Section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2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100" y="339090"/>
            <a:ext cx="8229600" cy="1104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4500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23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4392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137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921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4186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6830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3962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6779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80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01540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6971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6951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3403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874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317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80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8594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275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0342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357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A1B52-B977-40E6-9EA4-84218C1D84C3}" type="datetimeFigureOut">
              <a:rPr lang="el-GR" smtClean="0"/>
              <a:t>22/11/2019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871A5-C873-4B1F-9B2D-E5D751B3E3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132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9"/>
    </p:custDataLst>
    <p:extLst>
      <p:ext uri="{BB962C8B-B14F-4D97-AF65-F5344CB8AC3E}">
        <p14:creationId xmlns:p14="http://schemas.microsoft.com/office/powerpoint/2010/main" val="86059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27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0B7BD-DE27-4755-B4ED-5C840A6E84A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0761A-AB82-41B7-986A-27216EF95CE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9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2" Type="http://schemas.microsoft.com/office/2007/relationships/media" Target="../media/media1.avi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72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69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35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33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85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25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67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84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8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7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3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2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8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7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55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58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48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per_never_dies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0400.81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539552" y="186217"/>
            <a:ext cx="8064896" cy="46166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Adobe Gothic Std B" pitchFamily="34" charset="-128"/>
                <a:cs typeface="+mn-cs"/>
              </a:rPr>
              <a:t>Η τεχνολογία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Adobe Gothic Std B" pitchFamily="34" charset="-128"/>
                <a:cs typeface="+mn-cs"/>
              </a:rPr>
              <a:t>κομμάτι της υπερβολής μας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Adobe Gothic Std B" pitchFamily="34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7060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36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24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85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85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71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4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1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13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539552" y="191824"/>
            <a:ext cx="8064896" cy="46166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Adobe Gothic Std B" pitchFamily="34" charset="-128"/>
                <a:cs typeface="+mn-cs"/>
              </a:rPr>
              <a:t>Η τεχνολογία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Adobe Gothic Std B" pitchFamily="34" charset="-128"/>
                <a:cs typeface="+mn-cs"/>
              </a:rPr>
              <a:t>μέρος της καθημερινότητας μας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Adobe Gothic Std B" pitchFamily="34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9233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87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46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Διαφάνεια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94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12</Words>
  <Application>Microsoft Office PowerPoint</Application>
  <PresentationFormat>Προβολή στην οθόνη (4:3)</PresentationFormat>
  <Paragraphs>2</Paragraphs>
  <Slides>33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33</vt:i4>
      </vt:variant>
    </vt:vector>
  </HeadingPairs>
  <TitlesOfParts>
    <vt:vector size="42" baseType="lpstr">
      <vt:lpstr>Adobe Gothic Std B</vt:lpstr>
      <vt:lpstr>Arial</vt:lpstr>
      <vt:lpstr>Bahnschrift SemiBold</vt:lpstr>
      <vt:lpstr>Calibri</vt:lpstr>
      <vt:lpstr>Calibri Light</vt:lpstr>
      <vt:lpstr>Helvetica</vt:lpstr>
      <vt:lpstr>Θέμα του Office</vt:lpstr>
      <vt:lpstr>Template PresentationGo</vt:lpstr>
      <vt:lpstr>2_Θέμα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John Soudias</dc:creator>
  <cp:lastModifiedBy>John Soudias</cp:lastModifiedBy>
  <cp:revision>2</cp:revision>
  <dcterms:created xsi:type="dcterms:W3CDTF">2019-11-21T22:38:09Z</dcterms:created>
  <dcterms:modified xsi:type="dcterms:W3CDTF">2019-11-21T22:52:09Z</dcterms:modified>
</cp:coreProperties>
</file>