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notesMasterIdLst>
    <p:notesMasterId r:id="rId13"/>
  </p:notesMasterIdLst>
  <p:sldIdLst>
    <p:sldId id="256" r:id="rId2"/>
    <p:sldId id="257" r:id="rId3"/>
    <p:sldId id="264" r:id="rId4"/>
    <p:sldId id="258" r:id="rId5"/>
    <p:sldId id="262" r:id="rId6"/>
    <p:sldId id="263" r:id="rId7"/>
    <p:sldId id="265" r:id="rId8"/>
    <p:sldId id="266" r:id="rId9"/>
    <p:sldId id="260" r:id="rId10"/>
    <p:sldId id="261" r:id="rId11"/>
    <p:sldId id="267" r:id="rId1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C4C4"/>
    <a:srgbClr val="BBD0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3" autoAdjust="0"/>
    <p:restoredTop sz="79385" autoAdjust="0"/>
  </p:normalViewPr>
  <p:slideViewPr>
    <p:cSldViewPr snapToGrid="0">
      <p:cViewPr varScale="1">
        <p:scale>
          <a:sx n="57" d="100"/>
          <a:sy n="57" d="100"/>
        </p:scale>
        <p:origin x="121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C6E49-066C-4D94-9261-8CF41A7715C8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AFE34-D1A4-4846-A557-9C4BEFA0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47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AFE34-D1A4-4846-A557-9C4BEFA0BC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44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AFE34-D1A4-4846-A557-9C4BEFA0BC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29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Georgiosgeorgiou</a:t>
            </a:r>
            <a:endParaRPr lang="en-US" dirty="0"/>
          </a:p>
          <a:p>
            <a:r>
              <a:rPr lang="en-US"/>
              <a:t>Txx6!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AFE34-D1A4-4846-A557-9C4BEFA0BC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669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Version</a:t>
            </a:r>
            <a:r>
              <a:rPr lang="en-US" baseline="0" dirty="0"/>
              <a:t> </a:t>
            </a:r>
            <a:r>
              <a:rPr lang="el-GR" baseline="0" dirty="0"/>
              <a:t>του </a:t>
            </a:r>
            <a:r>
              <a:rPr lang="en-US" baseline="0" dirty="0"/>
              <a:t>Office </a:t>
            </a:r>
            <a:r>
              <a:rPr lang="el-GR" baseline="0" dirty="0"/>
              <a:t>και στο </a:t>
            </a:r>
            <a:r>
              <a:rPr lang="en-US" baseline="0" dirty="0"/>
              <a:t>Advance </a:t>
            </a:r>
            <a:r>
              <a:rPr lang="el-GR" baseline="0" dirty="0"/>
              <a:t>να </a:t>
            </a:r>
            <a:r>
              <a:rPr lang="el-GR" baseline="0"/>
              <a:t>γίνει επίδειξη.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AFE34-D1A4-4846-A557-9C4BEFA0BC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23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0D62-6038-421D-BCC8-F76BDEF8EE0A}" type="datetimeFigureOut">
              <a:rPr lang="el-GR" smtClean="0"/>
              <a:t>4/12/2019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3E10-1EDF-4A3F-9B9C-8A7E2863B4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3602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0D62-6038-421D-BCC8-F76BDEF8EE0A}" type="datetimeFigureOut">
              <a:rPr lang="el-GR" smtClean="0"/>
              <a:t>4/12/2019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3E10-1EDF-4A3F-9B9C-8A7E2863B4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7822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0D62-6038-421D-BCC8-F76BDEF8EE0A}" type="datetimeFigureOut">
              <a:rPr lang="el-GR" smtClean="0"/>
              <a:t>4/12/2019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3E10-1EDF-4A3F-9B9C-8A7E2863B4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0237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0D62-6038-421D-BCC8-F76BDEF8EE0A}" type="datetimeFigureOut">
              <a:rPr lang="el-GR" smtClean="0"/>
              <a:t>4/12/2019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3E10-1EDF-4A3F-9B9C-8A7E2863B4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0432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0D62-6038-421D-BCC8-F76BDEF8EE0A}" type="datetimeFigureOut">
              <a:rPr lang="el-GR" smtClean="0"/>
              <a:t>4/12/2019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3E10-1EDF-4A3F-9B9C-8A7E2863B4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6082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0D62-6038-421D-BCC8-F76BDEF8EE0A}" type="datetimeFigureOut">
              <a:rPr lang="el-GR" smtClean="0"/>
              <a:t>4/12/2019</a:t>
            </a:fld>
            <a:endParaRPr lang="el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3E10-1EDF-4A3F-9B9C-8A7E2863B4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2361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0D62-6038-421D-BCC8-F76BDEF8EE0A}" type="datetimeFigureOut">
              <a:rPr lang="el-GR" smtClean="0"/>
              <a:t>4/12/2019</a:t>
            </a:fld>
            <a:endParaRPr lang="el-G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3E10-1EDF-4A3F-9B9C-8A7E2863B4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8097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0D62-6038-421D-BCC8-F76BDEF8EE0A}" type="datetimeFigureOut">
              <a:rPr lang="el-GR" smtClean="0"/>
              <a:t>4/12/2019</a:t>
            </a:fld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3E10-1EDF-4A3F-9B9C-8A7E2863B4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1890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0D62-6038-421D-BCC8-F76BDEF8EE0A}" type="datetimeFigureOut">
              <a:rPr lang="el-GR" smtClean="0"/>
              <a:t>4/12/2019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3E10-1EDF-4A3F-9B9C-8A7E2863B4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8172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0D62-6038-421D-BCC8-F76BDEF8EE0A}" type="datetimeFigureOut">
              <a:rPr lang="el-GR" smtClean="0"/>
              <a:t>4/12/2019</a:t>
            </a:fld>
            <a:endParaRPr lang="el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3E10-1EDF-4A3F-9B9C-8A7E2863B4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19731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0D62-6038-421D-BCC8-F76BDEF8EE0A}" type="datetimeFigureOut">
              <a:rPr lang="el-GR" smtClean="0"/>
              <a:t>4/12/2019</a:t>
            </a:fld>
            <a:endParaRPr lang="el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3E10-1EDF-4A3F-9B9C-8A7E2863B4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2501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C570D62-6038-421D-BCC8-F76BDEF8EE0A}" type="datetimeFigureOut">
              <a:rPr lang="el-GR" smtClean="0"/>
              <a:t>4/12/2019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19223E10-1EDF-4A3F-9B9C-8A7E2863B4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691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mailto:office365@schools.ac.cy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mailto:office365@schools.ac.c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username@te.schools.ac.c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sep.dias.ac.cy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office365.schools.ac.cy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portal.office.com/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241305" y="1417206"/>
            <a:ext cx="2950695" cy="437720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370" r="-128854" b="23929"/>
          <a:stretch/>
        </p:blipFill>
        <p:spPr bwMode="auto">
          <a:xfrm>
            <a:off x="-31319" y="-8788793"/>
            <a:ext cx="11638984" cy="145640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07896"/>
            <a:ext cx="9150574" cy="91409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WiFI</a:t>
            </a:r>
            <a:r>
              <a:rPr lang="en-US" dirty="0"/>
              <a:t>: Username :v007</a:t>
            </a:r>
          </a:p>
          <a:p>
            <a:pPr algn="ctr"/>
            <a:r>
              <a:rPr lang="en-US" dirty="0"/>
              <a:t>Pass: 7553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95231" y="2803496"/>
            <a:ext cx="3057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Μονάδα </a:t>
            </a:r>
            <a:r>
              <a:rPr lang="el-GR" sz="1200" dirty="0" err="1"/>
              <a:t>ΤΠΕ</a:t>
            </a:r>
            <a:r>
              <a:rPr lang="el-GR" sz="1200" dirty="0"/>
              <a:t> ΥΠΠ</a:t>
            </a:r>
            <a:endParaRPr lang="en-US" sz="1200" dirty="0">
              <a:hlinkClick r:id="rId5"/>
            </a:endParaRPr>
          </a:p>
          <a:p>
            <a:r>
              <a:rPr lang="el-GR" sz="1200" dirty="0" err="1"/>
              <a:t>Τηλ</a:t>
            </a:r>
            <a:r>
              <a:rPr lang="el-GR" sz="1200" dirty="0"/>
              <a:t>.:</a:t>
            </a:r>
            <a:r>
              <a:rPr lang="en-US" sz="1200" dirty="0"/>
              <a:t>22306030 </a:t>
            </a:r>
            <a:r>
              <a:rPr lang="el-GR" sz="1200" dirty="0"/>
              <a:t>Φαξ:</a:t>
            </a:r>
            <a:r>
              <a:rPr lang="en-US" sz="1200" dirty="0"/>
              <a:t>22306060</a:t>
            </a:r>
            <a:r>
              <a:rPr lang="el-GR" sz="1200" dirty="0"/>
              <a:t> </a:t>
            </a:r>
            <a:r>
              <a:rPr lang="en-US" sz="1200" dirty="0"/>
              <a:t>office365@schools.ac.cy</a:t>
            </a:r>
          </a:p>
          <a:p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9267980" y="2078466"/>
            <a:ext cx="2782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http://office365.schools.ac.cy</a:t>
            </a:r>
          </a:p>
          <a:p>
            <a:r>
              <a:rPr lang="en-US" sz="1600" dirty="0"/>
              <a:t>http://portal.office.com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169" y="2892761"/>
            <a:ext cx="732061" cy="578669"/>
          </a:xfrm>
          <a:prstGeom prst="rect">
            <a:avLst/>
          </a:prstGeom>
        </p:spPr>
      </p:pic>
      <p:pic>
        <p:nvPicPr>
          <p:cNvPr id="1028" name="Picture 4" descr="https://encrypted-tbn2.gstatic.com/images?q=tbn:ANd9GcQESMmBjFuimJTPrx9yQ7KYjWGzIyJUG-H2WXefMCwC2JZJN1t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093" y="3650432"/>
            <a:ext cx="1438275" cy="33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6695" y="697173"/>
            <a:ext cx="4113879" cy="8667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95546" y="1417206"/>
            <a:ext cx="6255028" cy="4377210"/>
          </a:xfrm>
          <a:prstGeom prst="rect">
            <a:avLst/>
          </a:prstGeom>
          <a:solidFill>
            <a:srgbClr val="C4C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1429" y="2198640"/>
            <a:ext cx="5770562" cy="1966913"/>
          </a:xfrm>
        </p:spPr>
        <p:txBody>
          <a:bodyPr>
            <a:normAutofit fontScale="90000"/>
          </a:bodyPr>
          <a:lstStyle/>
          <a:p>
            <a:r>
              <a:rPr lang="el-GR" dirty="0"/>
              <a:t>Πακέτο εφαρμογών </a:t>
            </a:r>
            <a:r>
              <a:rPr lang="en-US" dirty="0"/>
              <a:t>Microsoft 365.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3003" y="4525338"/>
            <a:ext cx="5998988" cy="750887"/>
          </a:xfrm>
        </p:spPr>
        <p:txBody>
          <a:bodyPr/>
          <a:lstStyle/>
          <a:p>
            <a:pPr algn="ctr"/>
            <a:r>
              <a:rPr lang="el-GR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Γενικές Πληροφορίες και διαδικασία Απόκτησης</a:t>
            </a:r>
          </a:p>
        </p:txBody>
      </p:sp>
    </p:spTree>
    <p:extLst>
      <p:ext uri="{BB962C8B-B14F-4D97-AF65-F5344CB8AC3E}">
        <p14:creationId xmlns:p14="http://schemas.microsoft.com/office/powerpoint/2010/main" val="2362259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70612" y="863600"/>
            <a:ext cx="4511451" cy="5121275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r>
              <a:rPr lang="el-GR" dirty="0"/>
              <a:t>Επικοινωνία με Μονάδα ΤΠΕ</a:t>
            </a:r>
          </a:p>
        </p:txBody>
      </p:sp>
    </p:spTree>
    <p:extLst>
      <p:ext uri="{BB962C8B-B14F-4D97-AF65-F5344CB8AC3E}">
        <p14:creationId xmlns:p14="http://schemas.microsoft.com/office/powerpoint/2010/main" val="1095433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Ερωτήσεις – Απορίες για τη διαδικασία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613198" cy="4667262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/>
              <a:t>Q &amp; A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l-GR" dirty="0"/>
              <a:t>Ακολουθεί παρουσίαση των Προϊόντων </a:t>
            </a:r>
            <a:r>
              <a:rPr lang="en-US" dirty="0"/>
              <a:t>M/S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Microsoft </a:t>
            </a:r>
            <a:r>
              <a:rPr lang="en-US"/>
              <a:t>help Support 22674000</a:t>
            </a:r>
            <a:endParaRPr lang="en-US" dirty="0"/>
          </a:p>
          <a:p>
            <a:pPr marL="0" indent="0" algn="ctr">
              <a:buNone/>
            </a:pPr>
            <a:r>
              <a:rPr lang="el-GR" sz="3600" dirty="0"/>
              <a:t>Ευχαριστούμε για την Προσοχή σας </a:t>
            </a:r>
            <a:r>
              <a:rPr lang="en-US" sz="3600" dirty="0"/>
              <a:t>!</a:t>
            </a:r>
            <a:endParaRPr lang="el-GR" sz="3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93808" y="5429727"/>
            <a:ext cx="3057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Μονάδα </a:t>
            </a:r>
            <a:r>
              <a:rPr lang="el-GR" sz="1200" dirty="0" err="1"/>
              <a:t>ΤΠΕ</a:t>
            </a:r>
            <a:r>
              <a:rPr lang="el-GR" sz="1200" dirty="0"/>
              <a:t> ΥΠΠ</a:t>
            </a:r>
            <a:endParaRPr lang="en-US" sz="1200" dirty="0">
              <a:hlinkClick r:id="rId2"/>
            </a:endParaRPr>
          </a:p>
          <a:p>
            <a:r>
              <a:rPr lang="el-GR" sz="1200" dirty="0" err="1"/>
              <a:t>Τηλ</a:t>
            </a:r>
            <a:r>
              <a:rPr lang="el-GR" sz="1200" dirty="0"/>
              <a:t>.:</a:t>
            </a:r>
            <a:r>
              <a:rPr lang="en-US" sz="1200" dirty="0"/>
              <a:t>22306030 </a:t>
            </a:r>
            <a:r>
              <a:rPr lang="el-GR" sz="1200" dirty="0"/>
              <a:t>Φαξ:</a:t>
            </a:r>
            <a:r>
              <a:rPr lang="en-US" sz="1200" dirty="0"/>
              <a:t>22306060</a:t>
            </a:r>
            <a:r>
              <a:rPr lang="el-GR" sz="1200" dirty="0"/>
              <a:t> </a:t>
            </a:r>
            <a:r>
              <a:rPr lang="en-US" sz="1200" dirty="0"/>
              <a:t>office365@schools.ac.cy</a:t>
            </a:r>
          </a:p>
          <a:p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4090763" y="5531370"/>
            <a:ext cx="239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http://office365.schools.ac.cy</a:t>
            </a:r>
          </a:p>
          <a:p>
            <a:r>
              <a:rPr lang="en-US" sz="1400" dirty="0"/>
              <a:t>http://portal.office.com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426" y="5296"/>
            <a:ext cx="1168574" cy="116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54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Γενικές Πληροφορίες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2669" y="1248759"/>
            <a:ext cx="8049718" cy="4351338"/>
          </a:xfrm>
        </p:spPr>
        <p:txBody>
          <a:bodyPr>
            <a:normAutofit/>
          </a:bodyPr>
          <a:lstStyle/>
          <a:p>
            <a:r>
              <a:rPr lang="el-GR" dirty="0"/>
              <a:t>Προμήθεια αδειών χρήσης λογισμικών </a:t>
            </a:r>
            <a:r>
              <a:rPr lang="en-US" dirty="0"/>
              <a:t>Microsoft</a:t>
            </a:r>
            <a:r>
              <a:rPr lang="el-GR" dirty="0"/>
              <a:t> για όλη τη </a:t>
            </a:r>
            <a:r>
              <a:rPr lang="el-GR" b="1" dirty="0"/>
              <a:t>δημόσια εκπαίδευση</a:t>
            </a:r>
            <a:r>
              <a:rPr lang="el-GR" dirty="0"/>
              <a:t> μέσω διαγωνισμού</a:t>
            </a:r>
            <a:endParaRPr lang="en-US" dirty="0"/>
          </a:p>
          <a:p>
            <a:r>
              <a:rPr lang="el-GR" b="1" dirty="0"/>
              <a:t>Ανανέωση</a:t>
            </a:r>
            <a:r>
              <a:rPr lang="el-GR" dirty="0"/>
              <a:t> συνδρομητικού σχήματος αδειοδότησης </a:t>
            </a:r>
            <a:r>
              <a:rPr lang="en-US" b="1" dirty="0"/>
              <a:t>EES</a:t>
            </a:r>
            <a:r>
              <a:rPr lang="en-US" dirty="0"/>
              <a:t> (Enrollment for Education Solutions)</a:t>
            </a:r>
            <a:endParaRPr lang="el-GR" dirty="0"/>
          </a:p>
          <a:p>
            <a:r>
              <a:rPr lang="el-GR" b="1" dirty="0"/>
              <a:t>Περίοδος κάλυψης: </a:t>
            </a:r>
            <a:r>
              <a:rPr lang="el-GR" dirty="0"/>
              <a:t>μέχρι 2021</a:t>
            </a:r>
          </a:p>
          <a:p>
            <a:r>
              <a:rPr lang="el-GR" dirty="0"/>
              <a:t>Πρόγραμμα </a:t>
            </a:r>
            <a:r>
              <a:rPr lang="en-US" dirty="0"/>
              <a:t>Teacher &amp; Student Advantage </a:t>
            </a:r>
            <a:r>
              <a:rPr lang="el-GR" dirty="0"/>
              <a:t>που περιλαμβάνεται στο </a:t>
            </a:r>
            <a:r>
              <a:rPr lang="en-US" dirty="0"/>
              <a:t>EES</a:t>
            </a:r>
          </a:p>
          <a:p>
            <a:r>
              <a:rPr lang="el-GR" dirty="0"/>
              <a:t>Δικαίωμα εγκατάστασης και χρήσης του πακέτου εφαρμογών γραφείου </a:t>
            </a:r>
            <a:r>
              <a:rPr lang="en-US" b="1" dirty="0"/>
              <a:t>Office 365 Pro Plus</a:t>
            </a:r>
            <a:r>
              <a:rPr lang="el-GR" b="1" dirty="0"/>
              <a:t> </a:t>
            </a:r>
            <a:r>
              <a:rPr lang="el-GR" dirty="0"/>
              <a:t>και του</a:t>
            </a:r>
            <a:r>
              <a:rPr lang="en-US" dirty="0"/>
              <a:t> </a:t>
            </a:r>
            <a:r>
              <a:rPr lang="en-US" b="1" dirty="0"/>
              <a:t>OneDrive for Business, </a:t>
            </a:r>
            <a:r>
              <a:rPr lang="el-GR" b="1" dirty="0"/>
              <a:t>χρήση </a:t>
            </a:r>
            <a:r>
              <a:rPr lang="en-US" b="1" dirty="0"/>
              <a:t> email</a:t>
            </a:r>
            <a:r>
              <a:rPr lang="el-GR" b="1" dirty="0"/>
              <a:t> στη μορφή </a:t>
            </a:r>
            <a:r>
              <a:rPr lang="en-US" b="1" dirty="0">
                <a:hlinkClick r:id="rId3"/>
              </a:rPr>
              <a:t>username@te.schools.ac.cy</a:t>
            </a:r>
            <a:r>
              <a:rPr lang="en-US" b="1" dirty="0"/>
              <a:t>,</a:t>
            </a:r>
            <a:r>
              <a:rPr lang="el-GR" b="1" dirty="0"/>
              <a:t> </a:t>
            </a:r>
            <a:r>
              <a:rPr lang="en-US" b="1" dirty="0"/>
              <a:t>Minecraft for education, teams, forms </a:t>
            </a:r>
            <a:r>
              <a:rPr lang="el-GR" b="1" dirty="0"/>
              <a:t>κ.ά.. </a:t>
            </a:r>
            <a:r>
              <a:rPr lang="en-US" b="1" dirty="0"/>
              <a:t>  </a:t>
            </a:r>
          </a:p>
          <a:p>
            <a:r>
              <a:rPr lang="el-GR" b="1" dirty="0"/>
              <a:t>Λογαριασμός</a:t>
            </a:r>
            <a:r>
              <a:rPr lang="el-GR" dirty="0"/>
              <a:t> στη πλατφόρμα </a:t>
            </a:r>
            <a:r>
              <a:rPr lang="en-US" dirty="0"/>
              <a:t>Office 365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33105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9823" y="1143000"/>
            <a:ext cx="3177915" cy="3818744"/>
          </a:xfrm>
        </p:spPr>
        <p:txBody>
          <a:bodyPr anchor="ctr">
            <a:normAutofit/>
          </a:bodyPr>
          <a:lstStyle/>
          <a:p>
            <a:r>
              <a:rPr lang="el-GR" sz="2400" dirty="0"/>
              <a:t>Υποβολή αίτησης για δημιουργία/διαγραφή λογαριασμού </a:t>
            </a:r>
            <a:r>
              <a:rPr lang="en-US" sz="2400" dirty="0"/>
              <a:t>Office 365</a:t>
            </a:r>
            <a:endParaRPr lang="el-GR" sz="2400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458" r="145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570644" y="2068941"/>
            <a:ext cx="3570644" cy="4029429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l-GR" sz="2000" dirty="0">
                <a:solidFill>
                  <a:schemeClr val="tx1"/>
                </a:solidFill>
              </a:rPr>
              <a:t>Σύστημα Εκπαιδευτικού Προγραμματισμού </a:t>
            </a:r>
            <a:r>
              <a:rPr lang="el-GR" sz="2000" b="1" dirty="0">
                <a:solidFill>
                  <a:schemeClr val="tx1"/>
                </a:solidFill>
              </a:rPr>
              <a:t>(ΣΕΠ) </a:t>
            </a:r>
            <a:r>
              <a:rPr lang="en-US" sz="2000" b="1" dirty="0">
                <a:solidFill>
                  <a:schemeClr val="tx1"/>
                </a:solidFill>
                <a:hlinkClick r:id="rId4"/>
              </a:rPr>
              <a:t>https://sep.dias.ac.cy/</a:t>
            </a:r>
            <a:endParaRPr lang="el-GR" sz="2000" b="1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l-GR" sz="2000" b="1" dirty="0">
                <a:solidFill>
                  <a:schemeClr val="tx1"/>
                </a:solidFill>
              </a:rPr>
              <a:t>Εγγραφή</a:t>
            </a:r>
            <a:r>
              <a:rPr lang="el-GR" sz="2000" dirty="0">
                <a:solidFill>
                  <a:schemeClr val="tx1"/>
                </a:solidFill>
              </a:rPr>
              <a:t> στο ΣΕΠ, εάν </a:t>
            </a:r>
            <a:r>
              <a:rPr lang="el-GR" sz="2000" b="1" dirty="0">
                <a:solidFill>
                  <a:schemeClr val="tx1"/>
                </a:solidFill>
              </a:rPr>
              <a:t>δεν</a:t>
            </a:r>
            <a:r>
              <a:rPr lang="el-GR" sz="2000" dirty="0">
                <a:solidFill>
                  <a:schemeClr val="tx1"/>
                </a:solidFill>
              </a:rPr>
              <a:t> είστε εγγεγραμμένοι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2000" b="1" dirty="0">
                <a:solidFill>
                  <a:schemeClr val="tx1"/>
                </a:solidFill>
              </a:rPr>
              <a:t>Αποδοχή</a:t>
            </a:r>
            <a:r>
              <a:rPr lang="el-GR" sz="2000" dirty="0">
                <a:solidFill>
                  <a:schemeClr val="tx1"/>
                </a:solidFill>
              </a:rPr>
              <a:t> </a:t>
            </a:r>
            <a:r>
              <a:rPr lang="el-GR" sz="2000" b="1" dirty="0">
                <a:solidFill>
                  <a:schemeClr val="tx1"/>
                </a:solidFill>
              </a:rPr>
              <a:t>όρων</a:t>
            </a:r>
            <a:r>
              <a:rPr lang="el-GR" sz="2000" dirty="0">
                <a:solidFill>
                  <a:schemeClr val="tx1"/>
                </a:solidFill>
              </a:rPr>
              <a:t> χρήσης και δημιουργία λογαριασμού </a:t>
            </a:r>
            <a:r>
              <a:rPr lang="en-US" sz="2000" dirty="0">
                <a:solidFill>
                  <a:schemeClr val="tx1"/>
                </a:solidFill>
              </a:rPr>
              <a:t>Office 365 </a:t>
            </a:r>
            <a:r>
              <a:rPr lang="el-GR" sz="2000" dirty="0">
                <a:solidFill>
                  <a:schemeClr val="tx1"/>
                </a:solidFill>
              </a:rPr>
              <a:t>την επόμενη μέρα</a:t>
            </a:r>
          </a:p>
          <a:p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440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Ιστοσελίδα για το </a:t>
            </a:r>
            <a:r>
              <a:rPr lang="en-US" dirty="0"/>
              <a:t>Office 365 Pro Plus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Ιστοσελίδα</a:t>
            </a:r>
            <a:r>
              <a:rPr lang="el-GR" dirty="0"/>
              <a:t> του Υπουργείου Παιδείας με περιγραφές και οδηγίες για εγκατάσταση του πακέτου εφαρμογών γραφείου </a:t>
            </a:r>
            <a:r>
              <a:rPr lang="en-US" dirty="0"/>
              <a:t>Office 365 Pro Plus</a:t>
            </a:r>
            <a:endParaRPr lang="el-GR" dirty="0"/>
          </a:p>
          <a:p>
            <a:r>
              <a:rPr lang="el-GR" dirty="0"/>
              <a:t>Περιγραφή προσφερόμενων </a:t>
            </a:r>
            <a:r>
              <a:rPr lang="el-GR" b="1" dirty="0"/>
              <a:t>πακέτων</a:t>
            </a:r>
          </a:p>
          <a:p>
            <a:r>
              <a:rPr lang="el-GR" dirty="0"/>
              <a:t>Οδηγίες </a:t>
            </a:r>
            <a:r>
              <a:rPr lang="el-GR" b="1" dirty="0"/>
              <a:t>δημιουργίας λογαριασμού </a:t>
            </a:r>
            <a:r>
              <a:rPr lang="en-US" dirty="0"/>
              <a:t>Office 365</a:t>
            </a:r>
          </a:p>
          <a:p>
            <a:r>
              <a:rPr lang="el-GR" dirty="0"/>
              <a:t>Οδηγίες </a:t>
            </a:r>
            <a:r>
              <a:rPr lang="el-GR" b="1" dirty="0"/>
              <a:t>εγκατάστασης πακέτου </a:t>
            </a:r>
            <a:r>
              <a:rPr lang="en-US" dirty="0"/>
              <a:t>Office 365 Pro Plus</a:t>
            </a:r>
          </a:p>
          <a:p>
            <a:r>
              <a:rPr lang="el-GR" dirty="0"/>
              <a:t>Όροι χρήσης</a:t>
            </a:r>
          </a:p>
          <a:p>
            <a:r>
              <a:rPr lang="el-GR" dirty="0"/>
              <a:t>Επικοινωνία</a:t>
            </a:r>
            <a:endParaRPr lang="en-US" dirty="0"/>
          </a:p>
          <a:p>
            <a:r>
              <a:rPr lang="en-US" dirty="0">
                <a:hlinkClick r:id="rId2"/>
              </a:rPr>
              <a:t>http://office365.schools.ac.cy/</a:t>
            </a:r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91370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212236"/>
            <a:ext cx="3402767" cy="4946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Είσοδος στο </a:t>
            </a:r>
            <a:r>
              <a:rPr lang="en-US" dirty="0"/>
              <a:t>portal Office 365</a:t>
            </a:r>
            <a:endParaRPr lang="el-G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dirty="0"/>
              <a:t>Αφού ολοκληρωθεί η αίτηση δημιουργίας λογαριασμού στο </a:t>
            </a:r>
            <a:r>
              <a:rPr lang="en-US" dirty="0"/>
              <a:t>Office 365</a:t>
            </a:r>
            <a:endParaRPr lang="el-GR" dirty="0"/>
          </a:p>
          <a:p>
            <a:r>
              <a:rPr lang="en-US" dirty="0">
                <a:solidFill>
                  <a:schemeClr val="accent2"/>
                </a:solidFill>
                <a:hlinkClick r:id="rId2"/>
              </a:rPr>
              <a:t>https://portal.office.com/</a:t>
            </a:r>
            <a:endParaRPr lang="en-US" dirty="0">
              <a:solidFill>
                <a:schemeClr val="accent2"/>
              </a:solidFill>
            </a:endParaRPr>
          </a:p>
          <a:p>
            <a:endParaRPr lang="el-GR" dirty="0"/>
          </a:p>
        </p:txBody>
      </p:sp>
      <p:sp>
        <p:nvSpPr>
          <p:cNvPr id="7" name="Rounded Rectangle 6"/>
          <p:cNvSpPr/>
          <p:nvPr/>
        </p:nvSpPr>
        <p:spPr>
          <a:xfrm>
            <a:off x="8609743" y="2057400"/>
            <a:ext cx="1356189" cy="57535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5536" t="8370" r="16807" b="17797"/>
          <a:stretch/>
        </p:blipFill>
        <p:spPr>
          <a:xfrm>
            <a:off x="3642610" y="724667"/>
            <a:ext cx="8073244" cy="550639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004748" y="1648918"/>
            <a:ext cx="779488" cy="378502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55668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474397"/>
            <a:ext cx="2698230" cy="518453"/>
          </a:xfrm>
        </p:spPr>
        <p:txBody>
          <a:bodyPr>
            <a:normAutofit fontScale="90000"/>
          </a:bodyPr>
          <a:lstStyle/>
          <a:p>
            <a:r>
              <a:rPr lang="el-GR" dirty="0"/>
              <a:t>Είσοδος στο </a:t>
            </a:r>
            <a:r>
              <a:rPr lang="en-US" dirty="0"/>
              <a:t>portal Office 365</a:t>
            </a:r>
            <a:endParaRPr lang="el-G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944466"/>
            <a:ext cx="7315200" cy="495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54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Εγκατάσταση του πακέτου εφαρμογών γραφείου </a:t>
            </a:r>
            <a:r>
              <a:rPr lang="en-US" dirty="0"/>
              <a:t>Office 365 Pro Plus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735" y="864108"/>
            <a:ext cx="8573265" cy="4841526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69267" y="864108"/>
            <a:ext cx="7827013" cy="512064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205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Εγκατάσταση του πακέτου εφαρμογών γραφείου </a:t>
            </a:r>
            <a:r>
              <a:rPr lang="en-US" dirty="0"/>
              <a:t>Office 365 Pro Plus</a:t>
            </a:r>
            <a:endParaRPr lang="el-G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32064" y="0"/>
            <a:ext cx="8459936" cy="33461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842" y="3346100"/>
            <a:ext cx="8484158" cy="34345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546" y="251321"/>
            <a:ext cx="2000250" cy="560083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978058" y="148681"/>
            <a:ext cx="2096738" cy="818940"/>
          </a:xfrm>
          <a:prstGeom prst="cloudCallout">
            <a:avLst>
              <a:gd name="adj1" fmla="val 100414"/>
              <a:gd name="adj2" fmla="val 8213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247" y="5467845"/>
            <a:ext cx="2028825" cy="514350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644334" y="5315550"/>
            <a:ext cx="2096738" cy="818940"/>
          </a:xfrm>
          <a:prstGeom prst="cloudCallout">
            <a:avLst>
              <a:gd name="adj1" fmla="val 142587"/>
              <a:gd name="adj2" fmla="val 483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55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1121304"/>
            <a:ext cx="7315200" cy="4605866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r>
              <a:rPr lang="el-GR" dirty="0"/>
              <a:t>Συχνές Ερωτήσεις</a:t>
            </a:r>
          </a:p>
        </p:txBody>
      </p:sp>
    </p:spTree>
    <p:extLst>
      <p:ext uri="{BB962C8B-B14F-4D97-AF65-F5344CB8AC3E}">
        <p14:creationId xmlns:p14="http://schemas.microsoft.com/office/powerpoint/2010/main" val="3034674267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761</TotalTime>
  <Words>361</Words>
  <Application>Microsoft Office PowerPoint</Application>
  <PresentationFormat>Widescreen</PresentationFormat>
  <Paragraphs>54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Corbel</vt:lpstr>
      <vt:lpstr>Wingdings 2</vt:lpstr>
      <vt:lpstr>Frame</vt:lpstr>
      <vt:lpstr>Πακέτο εφαρμογών Microsoft 365.</vt:lpstr>
      <vt:lpstr>Γενικές Πληροφορίες</vt:lpstr>
      <vt:lpstr>Υποβολή αίτησης για δημιουργία/διαγραφή λογαριασμού Office 365</vt:lpstr>
      <vt:lpstr>Ιστοσελίδα για το Office 365 Pro Plus</vt:lpstr>
      <vt:lpstr>Είσοδος στο portal Office 365</vt:lpstr>
      <vt:lpstr>Είσοδος στο portal Office 365</vt:lpstr>
      <vt:lpstr>Εγκατάσταση του πακέτου εφαρμογών γραφείου Office 365 Pro Plus</vt:lpstr>
      <vt:lpstr>Εγκατάσταση του πακέτου εφαρμογών γραφείου Office 365 Pro Plus</vt:lpstr>
      <vt:lpstr>Συχνές Ερωτήσεις</vt:lpstr>
      <vt:lpstr>Επικοινωνία με Μονάδα ΤΠΕ</vt:lpstr>
      <vt:lpstr>Ερωτήσεις – Απορίες για τη διαδικασία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Office 365 Pro Plus</dc:title>
  <dc:creator>Υλικοτεχνική Υποδομή - Μονάδα ΤΠΕ</dc:creator>
  <cp:lastModifiedBy>Kleanthis Kleanthous</cp:lastModifiedBy>
  <cp:revision>39</cp:revision>
  <dcterms:created xsi:type="dcterms:W3CDTF">2016-02-08T08:51:45Z</dcterms:created>
  <dcterms:modified xsi:type="dcterms:W3CDTF">2019-12-04T07:41:18Z</dcterms:modified>
</cp:coreProperties>
</file>